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PT Sans Narrow"/>
      <p:regular r:id="rId16"/>
      <p:bold r:id="rId17"/>
    </p:embeddedFont>
    <p:embeddedFont>
      <p:font typeface="Open Sa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penSans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TSansNarrow-bold.fntdata"/><Relationship Id="rId16" Type="http://schemas.openxmlformats.org/officeDocument/2006/relationships/font" Target="fonts/PTSansNarrow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bold.fntdata"/><Relationship Id="rId6" Type="http://schemas.openxmlformats.org/officeDocument/2006/relationships/slide" Target="slides/slide1.xml"/><Relationship Id="rId18" Type="http://schemas.openxmlformats.org/officeDocument/2006/relationships/font" Target="fonts/OpenSa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87ff455d1_6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87ff455d1_6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487ff455d1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487ff455d1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87ff455d1_4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87ff455d1_4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487ff455d1_4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487ff455d1_4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487ff455d1_5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487ff455d1_5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87ff455d1_5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87ff455d1_5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487ff455d1_4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487ff455d1_4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87ff455d1_4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87ff455d1_4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487ff455d1_4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487ff455d1_4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hyperlink" Target="https://www.youtube.com/watch?v=uojZp-kHE4k" TargetMode="External"/><Relationship Id="rId9" Type="http://schemas.openxmlformats.org/officeDocument/2006/relationships/hyperlink" Target="https://www.ayima.com/wp-content/uploads/wcloud.jpg" TargetMode="External"/><Relationship Id="rId5" Type="http://schemas.openxmlformats.org/officeDocument/2006/relationships/hyperlink" Target="https://thewallpaper.co/overwatch-futuristic-shooterartworks-abstract-vector-action-high-resolution-stock-photos-fighting-hd-wallpapers-mecha-warrior-scifi/" TargetMode="External"/><Relationship Id="rId6" Type="http://schemas.openxmlformats.org/officeDocument/2006/relationships/hyperlink" Target="https://i1.wp.com/anith.com/wp-content/uploads/2018/08/GitHub_11.png?fit=918%2C598&amp;ssl=1" TargetMode="External"/><Relationship Id="rId7" Type="http://schemas.openxmlformats.org/officeDocument/2006/relationships/hyperlink" Target="http://i.imgur.com/FQcjv5W.jpg" TargetMode="External"/><Relationship Id="rId8" Type="http://schemas.openxmlformats.org/officeDocument/2006/relationships/hyperlink" Target="https://github.com/nagadomi/waifu2x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9.png"/><Relationship Id="rId6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950" y="0"/>
            <a:ext cx="7633249" cy="4278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pic>
      <p:sp>
        <p:nvSpPr>
          <p:cNvPr id="67" name="Google Shape;67;p13"/>
          <p:cNvSpPr txBox="1"/>
          <p:nvPr>
            <p:ph type="ctrTitle"/>
          </p:nvPr>
        </p:nvSpPr>
        <p:spPr>
          <a:xfrm>
            <a:off x="311700" y="51625"/>
            <a:ext cx="8520600" cy="137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000000"/>
                </a:solidFill>
              </a:rPr>
              <a:t>CNIT 355 Final Presentation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70275" y="16726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Waifu Photozoom Pro</a:t>
            </a:r>
            <a:endParaRPr b="1"/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" y="2571741"/>
            <a:ext cx="6402524" cy="287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16775" y="2571750"/>
            <a:ext cx="2827225" cy="265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6798" y="1031811"/>
            <a:ext cx="3873471" cy="3166627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Reference</a:t>
            </a:r>
            <a:endParaRPr/>
          </a:p>
        </p:txBody>
      </p:sp>
      <p:sp>
        <p:nvSpPr>
          <p:cNvPr id="138" name="Google Shape;138;p22"/>
          <p:cNvSpPr txBox="1"/>
          <p:nvPr>
            <p:ph idx="1" type="body"/>
          </p:nvPr>
        </p:nvSpPr>
        <p:spPr>
          <a:xfrm>
            <a:off x="311700" y="1266325"/>
            <a:ext cx="47451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800" u="sng">
                <a:solidFill>
                  <a:schemeClr val="hlink"/>
                </a:solidFill>
                <a:hlinkClick r:id="rId4"/>
              </a:rPr>
              <a:t>https://www.youtube.com/watch?v=uojZp-kHE4k</a:t>
            </a:r>
            <a:endParaRPr sz="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800" u="sng">
                <a:solidFill>
                  <a:schemeClr val="hlink"/>
                </a:solidFill>
                <a:hlinkClick r:id="rId5"/>
              </a:rPr>
              <a:t>https://thewallpaper.co/overwatch-futuristic-shooterartworks-abstract-vector-action-high-resolution-stock-photos-fighting-hd-wallpapers-mecha-warrior-scifi/</a:t>
            </a:r>
            <a:endParaRPr sz="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800" u="sng">
                <a:solidFill>
                  <a:schemeClr val="hlink"/>
                </a:solidFill>
                <a:hlinkClick r:id="rId6"/>
              </a:rPr>
              <a:t>https://i1.wp.com/anith.com/wp-content/uploads/2018/08/GitHub_11.png?fit=918%2C598&amp;ssl=1</a:t>
            </a:r>
            <a:endParaRPr sz="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800" u="sng">
                <a:solidFill>
                  <a:schemeClr val="hlink"/>
                </a:solidFill>
                <a:hlinkClick r:id="rId7"/>
              </a:rPr>
              <a:t>http://i.imgur.com/FQcjv5W.jpg</a:t>
            </a:r>
            <a:endParaRPr sz="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800" u="sng">
                <a:solidFill>
                  <a:schemeClr val="hlink"/>
                </a:solidFill>
                <a:hlinkClick r:id="rId8"/>
              </a:rPr>
              <a:t>https://github.com/nagadomi/waifu2x</a:t>
            </a:r>
            <a:endParaRPr sz="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800" u="sng">
                <a:solidFill>
                  <a:schemeClr val="hlink"/>
                </a:solidFill>
                <a:hlinkClick r:id="rId9"/>
              </a:rPr>
              <a:t>https://www.ayima.com/wp-content/uploads/wcloud.jpg</a:t>
            </a:r>
            <a:endParaRPr sz="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800"/>
              <a:t>http://www.semi.org/en/semi-arizona-forum-artificial-intelligence-machine-learning-deep-learning-applications-0</a:t>
            </a:r>
            <a:endParaRPr sz="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ctrTitle"/>
          </p:nvPr>
        </p:nvSpPr>
        <p:spPr>
          <a:xfrm>
            <a:off x="311700" y="626250"/>
            <a:ext cx="8520600" cy="107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600"/>
              <a:t>Team Members</a:t>
            </a:r>
            <a:endParaRPr sz="3600"/>
          </a:p>
        </p:txBody>
      </p:sp>
      <p:sp>
        <p:nvSpPr>
          <p:cNvPr id="76" name="Google Shape;76;p14"/>
          <p:cNvSpPr txBox="1"/>
          <p:nvPr>
            <p:ph idx="1" type="subTitle"/>
          </p:nvPr>
        </p:nvSpPr>
        <p:spPr>
          <a:xfrm>
            <a:off x="311700" y="1902600"/>
            <a:ext cx="8520600" cy="18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/>
              <a:t>Xirui Zhong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/>
              <a:t> Shuai Shao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/>
              <a:t>Andrea Nguyen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5850" y="616350"/>
            <a:ext cx="4518150" cy="338437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0" y="170200"/>
            <a:ext cx="4626000" cy="497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Background</a:t>
            </a:r>
            <a:endParaRPr b="1" sz="3600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Waifu2x is used for upscaling images and removing JPG noise artifacts using deep convolutional neural networks.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CN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Motivation</a:t>
            </a:r>
            <a:endParaRPr b="1" sz="3600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Replacing low resolution photos with higher ones.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CN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Objective</a:t>
            </a:r>
            <a:endParaRPr b="1" sz="3600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Help people finding high resolution photos they want.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Approachs</a:t>
            </a:r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185450" y="1152475"/>
            <a:ext cx="3232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Step 1: Build the GPU Server.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/>
              <a:t>Tools: Google Cloud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zh-CN"/>
              <a:t>Techniques: Cloud Server</a:t>
            </a:r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7606" y="549250"/>
            <a:ext cx="5726518" cy="4124399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/>
          <p:nvPr/>
        </p:nvSpPr>
        <p:spPr>
          <a:xfrm>
            <a:off x="6402550" y="3902050"/>
            <a:ext cx="1512900" cy="2244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/>
              <a:t>Approachs Cont.</a:t>
            </a:r>
            <a:endParaRPr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311700" y="1152475"/>
            <a:ext cx="327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Step 2: Implement SFTP and Waifu2x.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/>
              <a:t>Tools: GitHub, FileZilla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zh-CN"/>
              <a:t>Techniques: SFTP transport protocol and </a:t>
            </a:r>
            <a:r>
              <a:rPr lang="zh-CN"/>
              <a:t>Convolutional Neural Network（CNN）</a:t>
            </a:r>
            <a:endParaRPr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0150" y="1599"/>
            <a:ext cx="564849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/>
          <p:nvPr/>
        </p:nvSpPr>
        <p:spPr>
          <a:xfrm>
            <a:off x="4001575" y="710525"/>
            <a:ext cx="234300" cy="5367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7"/>
          <p:cNvSpPr/>
          <p:nvPr/>
        </p:nvSpPr>
        <p:spPr>
          <a:xfrm>
            <a:off x="5037250" y="710525"/>
            <a:ext cx="234300" cy="5367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7"/>
          <p:cNvSpPr/>
          <p:nvPr/>
        </p:nvSpPr>
        <p:spPr>
          <a:xfrm>
            <a:off x="6072925" y="710525"/>
            <a:ext cx="234300" cy="5367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7"/>
          <p:cNvSpPr/>
          <p:nvPr/>
        </p:nvSpPr>
        <p:spPr>
          <a:xfrm>
            <a:off x="6791400" y="710525"/>
            <a:ext cx="234300" cy="5367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/>
              <a:t>Approachs Cont.</a:t>
            </a:r>
            <a:endParaRPr/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204950" y="1152475"/>
            <a:ext cx="3669900" cy="39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Step 3:  Use Android Studio and GitHub to write and share codes.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/>
              <a:t>Tools: Android Studio, BlueStacks Emulater and GitHub Desktop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/>
              <a:t>Techniques: </a:t>
            </a:r>
            <a:r>
              <a:rPr lang="zh-CN"/>
              <a:t>Files IO,</a:t>
            </a:r>
            <a:r>
              <a:rPr lang="zh-CN"/>
              <a:t> thread, LiteSQL DB and some other Andorid mechanisms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7250" y="0"/>
            <a:ext cx="3973799" cy="25885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7250" y="2628325"/>
            <a:ext cx="3973804" cy="247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Demo</a:t>
            </a:r>
            <a:endParaRPr/>
          </a:p>
        </p:txBody>
      </p:sp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311700" y="927300"/>
            <a:ext cx="8520600" cy="3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017726"/>
            <a:ext cx="2264654" cy="4026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75600" y="1017725"/>
            <a:ext cx="2181800" cy="4026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54375" y="1017725"/>
            <a:ext cx="2133124" cy="4026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6750" y="1017725"/>
            <a:ext cx="2133124" cy="402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Conclusion</a:t>
            </a:r>
            <a:endParaRPr/>
          </a:p>
        </p:txBody>
      </p:sp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311700" y="1152425"/>
            <a:ext cx="8520600" cy="34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Waifu2x is a useful program that we have allowed to be accessed on mobile devices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CN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Future Plans</a:t>
            </a:r>
            <a:endParaRPr b="1" sz="3600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╺"/>
            </a:pPr>
            <a:r>
              <a:rPr lang="zh-CN"/>
              <a:t>Increase security for server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╺"/>
            </a:pPr>
            <a:r>
              <a:rPr lang="zh-CN"/>
              <a:t>Add feature to crop images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Individual Contributions</a:t>
            </a:r>
            <a:endParaRPr/>
          </a:p>
        </p:txBody>
      </p:sp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Xirui Zhong: set up sftp and deep learning server, wrote android sftp codes, wrote bash script to automatically execute Waifu2x code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Shuai Shao: designed UI, wrote codes for image choosing, converting and uploading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/>
              <a:t>Andrea Nguyen: designed library, image downloading, displaying, SQL DB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